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1F5E3-BAF0-49BC-AE2D-7E15A161CC5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6D200A-F273-4379-862A-35B930BBB38B}">
      <dgm:prSet/>
      <dgm:spPr/>
      <dgm:t>
        <a:bodyPr/>
        <a:lstStyle/>
        <a:p>
          <a:r>
            <a:rPr lang="en-US"/>
            <a:t>Esperienza educativa estiva</a:t>
          </a:r>
        </a:p>
      </dgm:t>
    </dgm:pt>
    <dgm:pt modelId="{49A82652-FA78-4C7B-BE44-6AF9581B9C44}" type="parTrans" cxnId="{08C87891-AAAE-4919-AC88-C7AC3C74E530}">
      <dgm:prSet/>
      <dgm:spPr/>
      <dgm:t>
        <a:bodyPr/>
        <a:lstStyle/>
        <a:p>
          <a:endParaRPr lang="en-US"/>
        </a:p>
      </dgm:t>
    </dgm:pt>
    <dgm:pt modelId="{5F3EC212-4CBA-4319-BED1-829B425C2C81}" type="sibTrans" cxnId="{08C87891-AAAE-4919-AC88-C7AC3C74E530}">
      <dgm:prSet/>
      <dgm:spPr/>
      <dgm:t>
        <a:bodyPr/>
        <a:lstStyle/>
        <a:p>
          <a:endParaRPr lang="en-US"/>
        </a:p>
      </dgm:t>
    </dgm:pt>
    <dgm:pt modelId="{02BE6511-E002-43D6-9B9D-2029C05296FA}">
      <dgm:prSet/>
      <dgm:spPr/>
      <dgm:t>
        <a:bodyPr/>
        <a:lstStyle/>
        <a:p>
          <a:r>
            <a:rPr lang="en-US"/>
            <a:t>Percorso di crescita personale e relazionale</a:t>
          </a:r>
        </a:p>
      </dgm:t>
    </dgm:pt>
    <dgm:pt modelId="{F3337FCA-6510-4AE9-A891-5AE7F60E6386}" type="parTrans" cxnId="{839FCAF1-B323-4D45-968D-293A7D2F18D7}">
      <dgm:prSet/>
      <dgm:spPr/>
      <dgm:t>
        <a:bodyPr/>
        <a:lstStyle/>
        <a:p>
          <a:endParaRPr lang="en-US"/>
        </a:p>
      </dgm:t>
    </dgm:pt>
    <dgm:pt modelId="{EC867E0F-8647-4C5A-9EAF-797CB3AA7D42}" type="sibTrans" cxnId="{839FCAF1-B323-4D45-968D-293A7D2F18D7}">
      <dgm:prSet/>
      <dgm:spPr/>
      <dgm:t>
        <a:bodyPr/>
        <a:lstStyle/>
        <a:p>
          <a:endParaRPr lang="en-US"/>
        </a:p>
      </dgm:t>
    </dgm:pt>
    <dgm:pt modelId="{976A970B-25BD-42DE-AAA1-122979992485}">
      <dgm:prSet/>
      <dgm:spPr/>
      <dgm:t>
        <a:bodyPr/>
        <a:lstStyle/>
        <a:p>
          <a:r>
            <a:rPr lang="en-US"/>
            <a:t>Centralità del bambino</a:t>
          </a:r>
        </a:p>
      </dgm:t>
    </dgm:pt>
    <dgm:pt modelId="{65BE60C3-12B4-4B18-A1B1-16202E2C0D28}" type="parTrans" cxnId="{CBD62422-756D-4098-90DA-B93036052DDE}">
      <dgm:prSet/>
      <dgm:spPr/>
      <dgm:t>
        <a:bodyPr/>
        <a:lstStyle/>
        <a:p>
          <a:endParaRPr lang="en-US"/>
        </a:p>
      </dgm:t>
    </dgm:pt>
    <dgm:pt modelId="{C5A45BDA-ECE4-4087-93BE-DADEB0718D45}" type="sibTrans" cxnId="{CBD62422-756D-4098-90DA-B93036052DDE}">
      <dgm:prSet/>
      <dgm:spPr/>
      <dgm:t>
        <a:bodyPr/>
        <a:lstStyle/>
        <a:p>
          <a:endParaRPr lang="en-US"/>
        </a:p>
      </dgm:t>
    </dgm:pt>
    <dgm:pt modelId="{29B64069-18E1-43BE-BE2D-D487D9555604}">
      <dgm:prSet/>
      <dgm:spPr/>
      <dgm:t>
        <a:bodyPr/>
        <a:lstStyle/>
        <a:p>
          <a:r>
            <a:rPr lang="en-US"/>
            <a:t>Fantasia + realtà = sviluppo autentico</a:t>
          </a:r>
        </a:p>
      </dgm:t>
    </dgm:pt>
    <dgm:pt modelId="{A24EEC88-D2F1-40C6-B786-78CA82660FBE}" type="parTrans" cxnId="{E827E492-F562-4ED9-A91A-A1CAD5070EDB}">
      <dgm:prSet/>
      <dgm:spPr/>
      <dgm:t>
        <a:bodyPr/>
        <a:lstStyle/>
        <a:p>
          <a:endParaRPr lang="en-US"/>
        </a:p>
      </dgm:t>
    </dgm:pt>
    <dgm:pt modelId="{15D062D8-86BE-429A-864B-9B467F9B73B5}" type="sibTrans" cxnId="{E827E492-F562-4ED9-A91A-A1CAD5070EDB}">
      <dgm:prSet/>
      <dgm:spPr/>
      <dgm:t>
        <a:bodyPr/>
        <a:lstStyle/>
        <a:p>
          <a:endParaRPr lang="en-US"/>
        </a:p>
      </dgm:t>
    </dgm:pt>
    <dgm:pt modelId="{5CFE42B9-C780-4F66-B981-148967A2BC59}" type="pres">
      <dgm:prSet presAssocID="{2FA1F5E3-BAF0-49BC-AE2D-7E15A161CC54}" presName="outerComposite" presStyleCnt="0">
        <dgm:presLayoutVars>
          <dgm:chMax val="5"/>
          <dgm:dir/>
          <dgm:resizeHandles val="exact"/>
        </dgm:presLayoutVars>
      </dgm:prSet>
      <dgm:spPr/>
    </dgm:pt>
    <dgm:pt modelId="{D3569589-2A80-428F-A5FC-72658ACDE530}" type="pres">
      <dgm:prSet presAssocID="{2FA1F5E3-BAF0-49BC-AE2D-7E15A161CC54}" presName="dummyMaxCanvas" presStyleCnt="0">
        <dgm:presLayoutVars/>
      </dgm:prSet>
      <dgm:spPr/>
    </dgm:pt>
    <dgm:pt modelId="{026C4FF2-18BE-4204-939F-98836B933F42}" type="pres">
      <dgm:prSet presAssocID="{2FA1F5E3-BAF0-49BC-AE2D-7E15A161CC54}" presName="FourNodes_1" presStyleLbl="node1" presStyleIdx="0" presStyleCnt="4">
        <dgm:presLayoutVars>
          <dgm:bulletEnabled val="1"/>
        </dgm:presLayoutVars>
      </dgm:prSet>
      <dgm:spPr/>
    </dgm:pt>
    <dgm:pt modelId="{7C475415-4461-4FDC-8709-F422CC0CCECE}" type="pres">
      <dgm:prSet presAssocID="{2FA1F5E3-BAF0-49BC-AE2D-7E15A161CC54}" presName="FourNodes_2" presStyleLbl="node1" presStyleIdx="1" presStyleCnt="4">
        <dgm:presLayoutVars>
          <dgm:bulletEnabled val="1"/>
        </dgm:presLayoutVars>
      </dgm:prSet>
      <dgm:spPr/>
    </dgm:pt>
    <dgm:pt modelId="{54770A7E-1278-4117-A706-B4E141CECBBC}" type="pres">
      <dgm:prSet presAssocID="{2FA1F5E3-BAF0-49BC-AE2D-7E15A161CC54}" presName="FourNodes_3" presStyleLbl="node1" presStyleIdx="2" presStyleCnt="4">
        <dgm:presLayoutVars>
          <dgm:bulletEnabled val="1"/>
        </dgm:presLayoutVars>
      </dgm:prSet>
      <dgm:spPr/>
    </dgm:pt>
    <dgm:pt modelId="{9AC79389-FC6E-4EB5-BAFF-1F2BD1432975}" type="pres">
      <dgm:prSet presAssocID="{2FA1F5E3-BAF0-49BC-AE2D-7E15A161CC54}" presName="FourNodes_4" presStyleLbl="node1" presStyleIdx="3" presStyleCnt="4">
        <dgm:presLayoutVars>
          <dgm:bulletEnabled val="1"/>
        </dgm:presLayoutVars>
      </dgm:prSet>
      <dgm:spPr/>
    </dgm:pt>
    <dgm:pt modelId="{55BB91B3-8877-481A-8895-428E09221008}" type="pres">
      <dgm:prSet presAssocID="{2FA1F5E3-BAF0-49BC-AE2D-7E15A161CC54}" presName="FourConn_1-2" presStyleLbl="fgAccFollowNode1" presStyleIdx="0" presStyleCnt="3">
        <dgm:presLayoutVars>
          <dgm:bulletEnabled val="1"/>
        </dgm:presLayoutVars>
      </dgm:prSet>
      <dgm:spPr/>
    </dgm:pt>
    <dgm:pt modelId="{3C31EDD4-3E52-4CEA-8C24-FB5666BE45F2}" type="pres">
      <dgm:prSet presAssocID="{2FA1F5E3-BAF0-49BC-AE2D-7E15A161CC54}" presName="FourConn_2-3" presStyleLbl="fgAccFollowNode1" presStyleIdx="1" presStyleCnt="3">
        <dgm:presLayoutVars>
          <dgm:bulletEnabled val="1"/>
        </dgm:presLayoutVars>
      </dgm:prSet>
      <dgm:spPr/>
    </dgm:pt>
    <dgm:pt modelId="{1D14E0A4-8057-46FA-A197-48BAD1BB2F00}" type="pres">
      <dgm:prSet presAssocID="{2FA1F5E3-BAF0-49BC-AE2D-7E15A161CC54}" presName="FourConn_3-4" presStyleLbl="fgAccFollowNode1" presStyleIdx="2" presStyleCnt="3">
        <dgm:presLayoutVars>
          <dgm:bulletEnabled val="1"/>
        </dgm:presLayoutVars>
      </dgm:prSet>
      <dgm:spPr/>
    </dgm:pt>
    <dgm:pt modelId="{B3A60450-EA51-4B48-81D8-9DA8AE7967A1}" type="pres">
      <dgm:prSet presAssocID="{2FA1F5E3-BAF0-49BC-AE2D-7E15A161CC54}" presName="FourNodes_1_text" presStyleLbl="node1" presStyleIdx="3" presStyleCnt="4">
        <dgm:presLayoutVars>
          <dgm:bulletEnabled val="1"/>
        </dgm:presLayoutVars>
      </dgm:prSet>
      <dgm:spPr/>
    </dgm:pt>
    <dgm:pt modelId="{4E07ADDD-7EDD-41E0-9BA6-A900B8F19565}" type="pres">
      <dgm:prSet presAssocID="{2FA1F5E3-BAF0-49BC-AE2D-7E15A161CC54}" presName="FourNodes_2_text" presStyleLbl="node1" presStyleIdx="3" presStyleCnt="4">
        <dgm:presLayoutVars>
          <dgm:bulletEnabled val="1"/>
        </dgm:presLayoutVars>
      </dgm:prSet>
      <dgm:spPr/>
    </dgm:pt>
    <dgm:pt modelId="{9CA67904-F66E-4199-93E8-1CF9F5ED5980}" type="pres">
      <dgm:prSet presAssocID="{2FA1F5E3-BAF0-49BC-AE2D-7E15A161CC54}" presName="FourNodes_3_text" presStyleLbl="node1" presStyleIdx="3" presStyleCnt="4">
        <dgm:presLayoutVars>
          <dgm:bulletEnabled val="1"/>
        </dgm:presLayoutVars>
      </dgm:prSet>
      <dgm:spPr/>
    </dgm:pt>
    <dgm:pt modelId="{28351F48-3741-4969-A8CC-10B975EA61EC}" type="pres">
      <dgm:prSet presAssocID="{2FA1F5E3-BAF0-49BC-AE2D-7E15A161CC5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AFEA008-6C5B-4117-9B2B-3B2BFFA26E6F}" type="presOf" srcId="{29B64069-18E1-43BE-BE2D-D487D9555604}" destId="{9AC79389-FC6E-4EB5-BAFF-1F2BD1432975}" srcOrd="0" destOrd="0" presId="urn:microsoft.com/office/officeart/2005/8/layout/vProcess5"/>
    <dgm:cxn modelId="{3CBDA50B-CF82-48EA-B9C9-A87684711108}" type="presOf" srcId="{EC867E0F-8647-4C5A-9EAF-797CB3AA7D42}" destId="{3C31EDD4-3E52-4CEA-8C24-FB5666BE45F2}" srcOrd="0" destOrd="0" presId="urn:microsoft.com/office/officeart/2005/8/layout/vProcess5"/>
    <dgm:cxn modelId="{F301F51A-CD1E-4C10-81B0-080214404239}" type="presOf" srcId="{2FA1F5E3-BAF0-49BC-AE2D-7E15A161CC54}" destId="{5CFE42B9-C780-4F66-B981-148967A2BC59}" srcOrd="0" destOrd="0" presId="urn:microsoft.com/office/officeart/2005/8/layout/vProcess5"/>
    <dgm:cxn modelId="{0D8C4B1F-FDA6-4431-BA3D-A2D5CFF5892E}" type="presOf" srcId="{AF6D200A-F273-4379-862A-35B930BBB38B}" destId="{B3A60450-EA51-4B48-81D8-9DA8AE7967A1}" srcOrd="1" destOrd="0" presId="urn:microsoft.com/office/officeart/2005/8/layout/vProcess5"/>
    <dgm:cxn modelId="{CBD62422-756D-4098-90DA-B93036052DDE}" srcId="{2FA1F5E3-BAF0-49BC-AE2D-7E15A161CC54}" destId="{976A970B-25BD-42DE-AAA1-122979992485}" srcOrd="2" destOrd="0" parTransId="{65BE60C3-12B4-4B18-A1B1-16202E2C0D28}" sibTransId="{C5A45BDA-ECE4-4087-93BE-DADEB0718D45}"/>
    <dgm:cxn modelId="{49248726-293B-4AF1-A51A-0FBBDFA76D37}" type="presOf" srcId="{5F3EC212-4CBA-4319-BED1-829B425C2C81}" destId="{55BB91B3-8877-481A-8895-428E09221008}" srcOrd="0" destOrd="0" presId="urn:microsoft.com/office/officeart/2005/8/layout/vProcess5"/>
    <dgm:cxn modelId="{3F1AF53A-53ED-4BFD-B08C-43F85C60E871}" type="presOf" srcId="{C5A45BDA-ECE4-4087-93BE-DADEB0718D45}" destId="{1D14E0A4-8057-46FA-A197-48BAD1BB2F00}" srcOrd="0" destOrd="0" presId="urn:microsoft.com/office/officeart/2005/8/layout/vProcess5"/>
    <dgm:cxn modelId="{252BA15B-76C6-48AF-817D-85B115BC7EA7}" type="presOf" srcId="{02BE6511-E002-43D6-9B9D-2029C05296FA}" destId="{7C475415-4461-4FDC-8709-F422CC0CCECE}" srcOrd="0" destOrd="0" presId="urn:microsoft.com/office/officeart/2005/8/layout/vProcess5"/>
    <dgm:cxn modelId="{71F57A61-9112-4D58-AFF0-4510FBA83C17}" type="presOf" srcId="{29B64069-18E1-43BE-BE2D-D487D9555604}" destId="{28351F48-3741-4969-A8CC-10B975EA61EC}" srcOrd="1" destOrd="0" presId="urn:microsoft.com/office/officeart/2005/8/layout/vProcess5"/>
    <dgm:cxn modelId="{6B29C48F-A628-4B1C-A5B9-0C0371838E07}" type="presOf" srcId="{02BE6511-E002-43D6-9B9D-2029C05296FA}" destId="{4E07ADDD-7EDD-41E0-9BA6-A900B8F19565}" srcOrd="1" destOrd="0" presId="urn:microsoft.com/office/officeart/2005/8/layout/vProcess5"/>
    <dgm:cxn modelId="{69422F91-B5A9-4280-82F5-D738B2D76925}" type="presOf" srcId="{976A970B-25BD-42DE-AAA1-122979992485}" destId="{9CA67904-F66E-4199-93E8-1CF9F5ED5980}" srcOrd="1" destOrd="0" presId="urn:microsoft.com/office/officeart/2005/8/layout/vProcess5"/>
    <dgm:cxn modelId="{08C87891-AAAE-4919-AC88-C7AC3C74E530}" srcId="{2FA1F5E3-BAF0-49BC-AE2D-7E15A161CC54}" destId="{AF6D200A-F273-4379-862A-35B930BBB38B}" srcOrd="0" destOrd="0" parTransId="{49A82652-FA78-4C7B-BE44-6AF9581B9C44}" sibTransId="{5F3EC212-4CBA-4319-BED1-829B425C2C81}"/>
    <dgm:cxn modelId="{E827E492-F562-4ED9-A91A-A1CAD5070EDB}" srcId="{2FA1F5E3-BAF0-49BC-AE2D-7E15A161CC54}" destId="{29B64069-18E1-43BE-BE2D-D487D9555604}" srcOrd="3" destOrd="0" parTransId="{A24EEC88-D2F1-40C6-B786-78CA82660FBE}" sibTransId="{15D062D8-86BE-429A-864B-9B467F9B73B5}"/>
    <dgm:cxn modelId="{8830FCBE-8EE3-4E3E-B4F1-DD480313E90B}" type="presOf" srcId="{976A970B-25BD-42DE-AAA1-122979992485}" destId="{54770A7E-1278-4117-A706-B4E141CECBBC}" srcOrd="0" destOrd="0" presId="urn:microsoft.com/office/officeart/2005/8/layout/vProcess5"/>
    <dgm:cxn modelId="{839FCAF1-B323-4D45-968D-293A7D2F18D7}" srcId="{2FA1F5E3-BAF0-49BC-AE2D-7E15A161CC54}" destId="{02BE6511-E002-43D6-9B9D-2029C05296FA}" srcOrd="1" destOrd="0" parTransId="{F3337FCA-6510-4AE9-A891-5AE7F60E6386}" sibTransId="{EC867E0F-8647-4C5A-9EAF-797CB3AA7D42}"/>
    <dgm:cxn modelId="{0C7502F3-2149-4F2E-98D9-2E7644F6D522}" type="presOf" srcId="{AF6D200A-F273-4379-862A-35B930BBB38B}" destId="{026C4FF2-18BE-4204-939F-98836B933F42}" srcOrd="0" destOrd="0" presId="urn:microsoft.com/office/officeart/2005/8/layout/vProcess5"/>
    <dgm:cxn modelId="{502B99F2-DC5D-4807-9D18-BE70381EB793}" type="presParOf" srcId="{5CFE42B9-C780-4F66-B981-148967A2BC59}" destId="{D3569589-2A80-428F-A5FC-72658ACDE530}" srcOrd="0" destOrd="0" presId="urn:microsoft.com/office/officeart/2005/8/layout/vProcess5"/>
    <dgm:cxn modelId="{02322B07-275B-444A-A238-36C1C1D8851B}" type="presParOf" srcId="{5CFE42B9-C780-4F66-B981-148967A2BC59}" destId="{026C4FF2-18BE-4204-939F-98836B933F42}" srcOrd="1" destOrd="0" presId="urn:microsoft.com/office/officeart/2005/8/layout/vProcess5"/>
    <dgm:cxn modelId="{F193AFF7-2FBB-416A-B702-133212B442C2}" type="presParOf" srcId="{5CFE42B9-C780-4F66-B981-148967A2BC59}" destId="{7C475415-4461-4FDC-8709-F422CC0CCECE}" srcOrd="2" destOrd="0" presId="urn:microsoft.com/office/officeart/2005/8/layout/vProcess5"/>
    <dgm:cxn modelId="{3EA71253-28A1-4F11-B261-22C8CD3E2ABF}" type="presParOf" srcId="{5CFE42B9-C780-4F66-B981-148967A2BC59}" destId="{54770A7E-1278-4117-A706-B4E141CECBBC}" srcOrd="3" destOrd="0" presId="urn:microsoft.com/office/officeart/2005/8/layout/vProcess5"/>
    <dgm:cxn modelId="{AFD8B993-31FC-4AC9-8DD8-8A5694760737}" type="presParOf" srcId="{5CFE42B9-C780-4F66-B981-148967A2BC59}" destId="{9AC79389-FC6E-4EB5-BAFF-1F2BD1432975}" srcOrd="4" destOrd="0" presId="urn:microsoft.com/office/officeart/2005/8/layout/vProcess5"/>
    <dgm:cxn modelId="{DA0160FE-5B94-477D-AEA3-F6379542C15E}" type="presParOf" srcId="{5CFE42B9-C780-4F66-B981-148967A2BC59}" destId="{55BB91B3-8877-481A-8895-428E09221008}" srcOrd="5" destOrd="0" presId="urn:microsoft.com/office/officeart/2005/8/layout/vProcess5"/>
    <dgm:cxn modelId="{98E62602-098F-4C3B-AAAB-3F190905F235}" type="presParOf" srcId="{5CFE42B9-C780-4F66-B981-148967A2BC59}" destId="{3C31EDD4-3E52-4CEA-8C24-FB5666BE45F2}" srcOrd="6" destOrd="0" presId="urn:microsoft.com/office/officeart/2005/8/layout/vProcess5"/>
    <dgm:cxn modelId="{11D9B670-5B70-49D4-949A-539C3557B031}" type="presParOf" srcId="{5CFE42B9-C780-4F66-B981-148967A2BC59}" destId="{1D14E0A4-8057-46FA-A197-48BAD1BB2F00}" srcOrd="7" destOrd="0" presId="urn:microsoft.com/office/officeart/2005/8/layout/vProcess5"/>
    <dgm:cxn modelId="{5BC0F313-2D20-4C3A-AA61-13EB3C49FDB1}" type="presParOf" srcId="{5CFE42B9-C780-4F66-B981-148967A2BC59}" destId="{B3A60450-EA51-4B48-81D8-9DA8AE7967A1}" srcOrd="8" destOrd="0" presId="urn:microsoft.com/office/officeart/2005/8/layout/vProcess5"/>
    <dgm:cxn modelId="{9F238AF1-CAB4-4000-9BF0-EE26A79BAA59}" type="presParOf" srcId="{5CFE42B9-C780-4F66-B981-148967A2BC59}" destId="{4E07ADDD-7EDD-41E0-9BA6-A900B8F19565}" srcOrd="9" destOrd="0" presId="urn:microsoft.com/office/officeart/2005/8/layout/vProcess5"/>
    <dgm:cxn modelId="{BD4A046B-B9CC-41A7-872D-BB66F5A0DAEF}" type="presParOf" srcId="{5CFE42B9-C780-4F66-B981-148967A2BC59}" destId="{9CA67904-F66E-4199-93E8-1CF9F5ED5980}" srcOrd="10" destOrd="0" presId="urn:microsoft.com/office/officeart/2005/8/layout/vProcess5"/>
    <dgm:cxn modelId="{F62E220F-D5DD-4C90-9B6A-04FF077D310C}" type="presParOf" srcId="{5CFE42B9-C780-4F66-B981-148967A2BC59}" destId="{28351F48-3741-4969-A8CC-10B975EA61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98FFB-6309-4368-9972-ECEE6DBAA7C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DF75A4-3E26-4001-84E1-6D96CBB256F2}">
      <dgm:prSet/>
      <dgm:spPr/>
      <dgm:t>
        <a:bodyPr/>
        <a:lstStyle/>
        <a:p>
          <a:r>
            <a:rPr lang="en-US"/>
            <a:t>Identità e autonomia</a:t>
          </a:r>
        </a:p>
      </dgm:t>
    </dgm:pt>
    <dgm:pt modelId="{2D3195CF-CE92-4E6A-8F6C-B25A9E214AB2}" type="parTrans" cxnId="{4B553C7E-65D3-47A8-9EF4-243CF0DEEFD9}">
      <dgm:prSet/>
      <dgm:spPr/>
      <dgm:t>
        <a:bodyPr/>
        <a:lstStyle/>
        <a:p>
          <a:endParaRPr lang="en-US"/>
        </a:p>
      </dgm:t>
    </dgm:pt>
    <dgm:pt modelId="{0163FC5E-E766-45C9-9E48-E77330729CEE}" type="sibTrans" cxnId="{4B553C7E-65D3-47A8-9EF4-243CF0DEEFD9}">
      <dgm:prSet/>
      <dgm:spPr/>
      <dgm:t>
        <a:bodyPr/>
        <a:lstStyle/>
        <a:p>
          <a:endParaRPr lang="en-US"/>
        </a:p>
      </dgm:t>
    </dgm:pt>
    <dgm:pt modelId="{296BD661-B12B-4E70-A291-0F0579767388}">
      <dgm:prSet/>
      <dgm:spPr/>
      <dgm:t>
        <a:bodyPr/>
        <a:lstStyle/>
        <a:p>
          <a:r>
            <a:rPr lang="en-US"/>
            <a:t>Relazioni e collaborazione</a:t>
          </a:r>
        </a:p>
      </dgm:t>
    </dgm:pt>
    <dgm:pt modelId="{EC16C99C-BF15-4307-861D-995F5F0C11D7}" type="parTrans" cxnId="{48BA2E41-EAE8-4655-A3F8-1EE79A799208}">
      <dgm:prSet/>
      <dgm:spPr/>
      <dgm:t>
        <a:bodyPr/>
        <a:lstStyle/>
        <a:p>
          <a:endParaRPr lang="en-US"/>
        </a:p>
      </dgm:t>
    </dgm:pt>
    <dgm:pt modelId="{74F2DE84-507A-4EE4-AD29-6D9A422E1C0C}" type="sibTrans" cxnId="{48BA2E41-EAE8-4655-A3F8-1EE79A799208}">
      <dgm:prSet/>
      <dgm:spPr/>
      <dgm:t>
        <a:bodyPr/>
        <a:lstStyle/>
        <a:p>
          <a:endParaRPr lang="en-US"/>
        </a:p>
      </dgm:t>
    </dgm:pt>
    <dgm:pt modelId="{8D935C75-5CBD-4580-817C-D714A375E6B7}">
      <dgm:prSet/>
      <dgm:spPr/>
      <dgm:t>
        <a:bodyPr/>
        <a:lstStyle/>
        <a:p>
          <a:r>
            <a:rPr lang="en-US"/>
            <a:t>Responsabilità e scelte</a:t>
          </a:r>
        </a:p>
      </dgm:t>
    </dgm:pt>
    <dgm:pt modelId="{0A95358C-928C-40C9-85EF-D5ACEC978AB1}" type="parTrans" cxnId="{A3631D7D-9FB2-47B2-95F2-7B7DFE806C56}">
      <dgm:prSet/>
      <dgm:spPr/>
      <dgm:t>
        <a:bodyPr/>
        <a:lstStyle/>
        <a:p>
          <a:endParaRPr lang="en-US"/>
        </a:p>
      </dgm:t>
    </dgm:pt>
    <dgm:pt modelId="{BB00CFDC-7394-4182-BC47-D299CC7A0F5A}" type="sibTrans" cxnId="{A3631D7D-9FB2-47B2-95F2-7B7DFE806C56}">
      <dgm:prSet/>
      <dgm:spPr/>
      <dgm:t>
        <a:bodyPr/>
        <a:lstStyle/>
        <a:p>
          <a:endParaRPr lang="en-US"/>
        </a:p>
      </dgm:t>
    </dgm:pt>
    <dgm:pt modelId="{EE25E52A-85FE-4041-A4B4-484E38B2BD11}">
      <dgm:prSet/>
      <dgm:spPr/>
      <dgm:t>
        <a:bodyPr/>
        <a:lstStyle/>
        <a:p>
          <a:r>
            <a:rPr lang="en-US"/>
            <a:t>Spiritualità e natura</a:t>
          </a:r>
        </a:p>
      </dgm:t>
    </dgm:pt>
    <dgm:pt modelId="{9277FEE0-A171-4B3C-87A0-0CEFE34F1972}" type="parTrans" cxnId="{08C84C6B-73C1-4D3C-9512-4AD5C9F7B05D}">
      <dgm:prSet/>
      <dgm:spPr/>
      <dgm:t>
        <a:bodyPr/>
        <a:lstStyle/>
        <a:p>
          <a:endParaRPr lang="en-US"/>
        </a:p>
      </dgm:t>
    </dgm:pt>
    <dgm:pt modelId="{15A3AB34-5FB5-4667-B78C-17BE7564ACF0}" type="sibTrans" cxnId="{08C84C6B-73C1-4D3C-9512-4AD5C9F7B05D}">
      <dgm:prSet/>
      <dgm:spPr/>
      <dgm:t>
        <a:bodyPr/>
        <a:lstStyle/>
        <a:p>
          <a:endParaRPr lang="en-US"/>
        </a:p>
      </dgm:t>
    </dgm:pt>
    <dgm:pt modelId="{30BCDDA1-BC2C-4FC5-AA02-3C9C306CBEA9}">
      <dgm:prSet/>
      <dgm:spPr/>
      <dgm:t>
        <a:bodyPr/>
        <a:lstStyle/>
        <a:p>
          <a:r>
            <a:rPr lang="en-US"/>
            <a:t>Creatività e immaginazione</a:t>
          </a:r>
        </a:p>
      </dgm:t>
    </dgm:pt>
    <dgm:pt modelId="{E6B6C3B9-BBE5-4180-A41C-BC676D21E4F9}" type="parTrans" cxnId="{EC7B2494-DA4E-4CE5-B1BA-FFD05BCB38F8}">
      <dgm:prSet/>
      <dgm:spPr/>
      <dgm:t>
        <a:bodyPr/>
        <a:lstStyle/>
        <a:p>
          <a:endParaRPr lang="en-US"/>
        </a:p>
      </dgm:t>
    </dgm:pt>
    <dgm:pt modelId="{B45EA209-C134-41B1-823F-EED4D6B555F5}" type="sibTrans" cxnId="{EC7B2494-DA4E-4CE5-B1BA-FFD05BCB38F8}">
      <dgm:prSet/>
      <dgm:spPr/>
      <dgm:t>
        <a:bodyPr/>
        <a:lstStyle/>
        <a:p>
          <a:endParaRPr lang="en-US"/>
        </a:p>
      </dgm:t>
    </dgm:pt>
    <dgm:pt modelId="{95995B7E-F694-426A-BC16-941E70F29493}" type="pres">
      <dgm:prSet presAssocID="{B4C98FFB-6309-4368-9972-ECEE6DBAA7CE}" presName="diagram" presStyleCnt="0">
        <dgm:presLayoutVars>
          <dgm:dir/>
          <dgm:resizeHandles val="exact"/>
        </dgm:presLayoutVars>
      </dgm:prSet>
      <dgm:spPr/>
    </dgm:pt>
    <dgm:pt modelId="{5BF83E92-4D90-4A6F-99F9-2DE9AE683AD8}" type="pres">
      <dgm:prSet presAssocID="{9DDF75A4-3E26-4001-84E1-6D96CBB256F2}" presName="node" presStyleLbl="node1" presStyleIdx="0" presStyleCnt="5">
        <dgm:presLayoutVars>
          <dgm:bulletEnabled val="1"/>
        </dgm:presLayoutVars>
      </dgm:prSet>
      <dgm:spPr/>
    </dgm:pt>
    <dgm:pt modelId="{60E878CA-C7A4-49E0-AF27-21C77EE6190C}" type="pres">
      <dgm:prSet presAssocID="{0163FC5E-E766-45C9-9E48-E77330729CEE}" presName="sibTrans" presStyleCnt="0"/>
      <dgm:spPr/>
    </dgm:pt>
    <dgm:pt modelId="{FD7EF525-E688-4A34-AF87-05DFBA83F9E0}" type="pres">
      <dgm:prSet presAssocID="{296BD661-B12B-4E70-A291-0F0579767388}" presName="node" presStyleLbl="node1" presStyleIdx="1" presStyleCnt="5">
        <dgm:presLayoutVars>
          <dgm:bulletEnabled val="1"/>
        </dgm:presLayoutVars>
      </dgm:prSet>
      <dgm:spPr/>
    </dgm:pt>
    <dgm:pt modelId="{4981AD64-7E16-4F91-B735-F640DB63F8BF}" type="pres">
      <dgm:prSet presAssocID="{74F2DE84-507A-4EE4-AD29-6D9A422E1C0C}" presName="sibTrans" presStyleCnt="0"/>
      <dgm:spPr/>
    </dgm:pt>
    <dgm:pt modelId="{C1028F70-5131-49F9-B1E1-C1063B5E12FF}" type="pres">
      <dgm:prSet presAssocID="{8D935C75-5CBD-4580-817C-D714A375E6B7}" presName="node" presStyleLbl="node1" presStyleIdx="2" presStyleCnt="5">
        <dgm:presLayoutVars>
          <dgm:bulletEnabled val="1"/>
        </dgm:presLayoutVars>
      </dgm:prSet>
      <dgm:spPr/>
    </dgm:pt>
    <dgm:pt modelId="{92BEF41F-97E5-43A3-A759-103373892D01}" type="pres">
      <dgm:prSet presAssocID="{BB00CFDC-7394-4182-BC47-D299CC7A0F5A}" presName="sibTrans" presStyleCnt="0"/>
      <dgm:spPr/>
    </dgm:pt>
    <dgm:pt modelId="{E6B42A73-F8D9-45C9-A8C1-D5D367530471}" type="pres">
      <dgm:prSet presAssocID="{EE25E52A-85FE-4041-A4B4-484E38B2BD11}" presName="node" presStyleLbl="node1" presStyleIdx="3" presStyleCnt="5">
        <dgm:presLayoutVars>
          <dgm:bulletEnabled val="1"/>
        </dgm:presLayoutVars>
      </dgm:prSet>
      <dgm:spPr/>
    </dgm:pt>
    <dgm:pt modelId="{781F5D3F-80CE-47E0-B350-BFD4BD1AE5A4}" type="pres">
      <dgm:prSet presAssocID="{15A3AB34-5FB5-4667-B78C-17BE7564ACF0}" presName="sibTrans" presStyleCnt="0"/>
      <dgm:spPr/>
    </dgm:pt>
    <dgm:pt modelId="{D546C4F2-BF76-4605-A749-014DFDF3D599}" type="pres">
      <dgm:prSet presAssocID="{30BCDDA1-BC2C-4FC5-AA02-3C9C306CBEA9}" presName="node" presStyleLbl="node1" presStyleIdx="4" presStyleCnt="5">
        <dgm:presLayoutVars>
          <dgm:bulletEnabled val="1"/>
        </dgm:presLayoutVars>
      </dgm:prSet>
      <dgm:spPr/>
    </dgm:pt>
  </dgm:ptLst>
  <dgm:cxnLst>
    <dgm:cxn modelId="{48BA2E41-EAE8-4655-A3F8-1EE79A799208}" srcId="{B4C98FFB-6309-4368-9972-ECEE6DBAA7CE}" destId="{296BD661-B12B-4E70-A291-0F0579767388}" srcOrd="1" destOrd="0" parTransId="{EC16C99C-BF15-4307-861D-995F5F0C11D7}" sibTransId="{74F2DE84-507A-4EE4-AD29-6D9A422E1C0C}"/>
    <dgm:cxn modelId="{08C84C6B-73C1-4D3C-9512-4AD5C9F7B05D}" srcId="{B4C98FFB-6309-4368-9972-ECEE6DBAA7CE}" destId="{EE25E52A-85FE-4041-A4B4-484E38B2BD11}" srcOrd="3" destOrd="0" parTransId="{9277FEE0-A171-4B3C-87A0-0CEFE34F1972}" sibTransId="{15A3AB34-5FB5-4667-B78C-17BE7564ACF0}"/>
    <dgm:cxn modelId="{77E7386E-0FE7-4D5C-AD31-3E97E6020B35}" type="presOf" srcId="{30BCDDA1-BC2C-4FC5-AA02-3C9C306CBEA9}" destId="{D546C4F2-BF76-4605-A749-014DFDF3D599}" srcOrd="0" destOrd="0" presId="urn:microsoft.com/office/officeart/2005/8/layout/default"/>
    <dgm:cxn modelId="{169B6F74-E1C8-42DC-8DD3-3F56D9CB7403}" type="presOf" srcId="{8D935C75-5CBD-4580-817C-D714A375E6B7}" destId="{C1028F70-5131-49F9-B1E1-C1063B5E12FF}" srcOrd="0" destOrd="0" presId="urn:microsoft.com/office/officeart/2005/8/layout/default"/>
    <dgm:cxn modelId="{A3631D7D-9FB2-47B2-95F2-7B7DFE806C56}" srcId="{B4C98FFB-6309-4368-9972-ECEE6DBAA7CE}" destId="{8D935C75-5CBD-4580-817C-D714A375E6B7}" srcOrd="2" destOrd="0" parTransId="{0A95358C-928C-40C9-85EF-D5ACEC978AB1}" sibTransId="{BB00CFDC-7394-4182-BC47-D299CC7A0F5A}"/>
    <dgm:cxn modelId="{4B553C7E-65D3-47A8-9EF4-243CF0DEEFD9}" srcId="{B4C98FFB-6309-4368-9972-ECEE6DBAA7CE}" destId="{9DDF75A4-3E26-4001-84E1-6D96CBB256F2}" srcOrd="0" destOrd="0" parTransId="{2D3195CF-CE92-4E6A-8F6C-B25A9E214AB2}" sibTransId="{0163FC5E-E766-45C9-9E48-E77330729CEE}"/>
    <dgm:cxn modelId="{EC7B2494-DA4E-4CE5-B1BA-FFD05BCB38F8}" srcId="{B4C98FFB-6309-4368-9972-ECEE6DBAA7CE}" destId="{30BCDDA1-BC2C-4FC5-AA02-3C9C306CBEA9}" srcOrd="4" destOrd="0" parTransId="{E6B6C3B9-BBE5-4180-A41C-BC676D21E4F9}" sibTransId="{B45EA209-C134-41B1-823F-EED4D6B555F5}"/>
    <dgm:cxn modelId="{395F84A8-94C1-432A-A0E1-A1A6736CE9F2}" type="presOf" srcId="{296BD661-B12B-4E70-A291-0F0579767388}" destId="{FD7EF525-E688-4A34-AF87-05DFBA83F9E0}" srcOrd="0" destOrd="0" presId="urn:microsoft.com/office/officeart/2005/8/layout/default"/>
    <dgm:cxn modelId="{F6F59CBC-B4DD-4384-B83D-C26F0F058B55}" type="presOf" srcId="{B4C98FFB-6309-4368-9972-ECEE6DBAA7CE}" destId="{95995B7E-F694-426A-BC16-941E70F29493}" srcOrd="0" destOrd="0" presId="urn:microsoft.com/office/officeart/2005/8/layout/default"/>
    <dgm:cxn modelId="{CAAC60C1-0745-4268-AE0A-1C3019720C1D}" type="presOf" srcId="{EE25E52A-85FE-4041-A4B4-484E38B2BD11}" destId="{E6B42A73-F8D9-45C9-A8C1-D5D367530471}" srcOrd="0" destOrd="0" presId="urn:microsoft.com/office/officeart/2005/8/layout/default"/>
    <dgm:cxn modelId="{0587A6E1-B998-40F5-95EF-47D50A7A01D9}" type="presOf" srcId="{9DDF75A4-3E26-4001-84E1-6D96CBB256F2}" destId="{5BF83E92-4D90-4A6F-99F9-2DE9AE683AD8}" srcOrd="0" destOrd="0" presId="urn:microsoft.com/office/officeart/2005/8/layout/default"/>
    <dgm:cxn modelId="{ECDD8EEF-A3D5-4F71-B241-4B04627EB569}" type="presParOf" srcId="{95995B7E-F694-426A-BC16-941E70F29493}" destId="{5BF83E92-4D90-4A6F-99F9-2DE9AE683AD8}" srcOrd="0" destOrd="0" presId="urn:microsoft.com/office/officeart/2005/8/layout/default"/>
    <dgm:cxn modelId="{D0A56D8F-2E6A-485C-949F-A9606E2694AD}" type="presParOf" srcId="{95995B7E-F694-426A-BC16-941E70F29493}" destId="{60E878CA-C7A4-49E0-AF27-21C77EE6190C}" srcOrd="1" destOrd="0" presId="urn:microsoft.com/office/officeart/2005/8/layout/default"/>
    <dgm:cxn modelId="{EA767C28-5298-4D41-B6D2-FC48ACC73BB3}" type="presParOf" srcId="{95995B7E-F694-426A-BC16-941E70F29493}" destId="{FD7EF525-E688-4A34-AF87-05DFBA83F9E0}" srcOrd="2" destOrd="0" presId="urn:microsoft.com/office/officeart/2005/8/layout/default"/>
    <dgm:cxn modelId="{8B0A046B-BD8B-478B-B922-4E00136E3D5D}" type="presParOf" srcId="{95995B7E-F694-426A-BC16-941E70F29493}" destId="{4981AD64-7E16-4F91-B735-F640DB63F8BF}" srcOrd="3" destOrd="0" presId="urn:microsoft.com/office/officeart/2005/8/layout/default"/>
    <dgm:cxn modelId="{F3A10B42-DE86-4CCA-84FE-F0A727BFB33A}" type="presParOf" srcId="{95995B7E-F694-426A-BC16-941E70F29493}" destId="{C1028F70-5131-49F9-B1E1-C1063B5E12FF}" srcOrd="4" destOrd="0" presId="urn:microsoft.com/office/officeart/2005/8/layout/default"/>
    <dgm:cxn modelId="{C4C88476-B0C1-4E3E-8395-306168AB7DBE}" type="presParOf" srcId="{95995B7E-F694-426A-BC16-941E70F29493}" destId="{92BEF41F-97E5-43A3-A759-103373892D01}" srcOrd="5" destOrd="0" presId="urn:microsoft.com/office/officeart/2005/8/layout/default"/>
    <dgm:cxn modelId="{BF82FE74-5B9D-482C-A103-762AF6692A4A}" type="presParOf" srcId="{95995B7E-F694-426A-BC16-941E70F29493}" destId="{E6B42A73-F8D9-45C9-A8C1-D5D367530471}" srcOrd="6" destOrd="0" presId="urn:microsoft.com/office/officeart/2005/8/layout/default"/>
    <dgm:cxn modelId="{67E61D31-D076-4A33-BFEC-DFEDC5370C39}" type="presParOf" srcId="{95995B7E-F694-426A-BC16-941E70F29493}" destId="{781F5D3F-80CE-47E0-B350-BFD4BD1AE5A4}" srcOrd="7" destOrd="0" presId="urn:microsoft.com/office/officeart/2005/8/layout/default"/>
    <dgm:cxn modelId="{38F2CD9D-2323-4BBB-AC89-2473A4D2E461}" type="presParOf" srcId="{95995B7E-F694-426A-BC16-941E70F29493}" destId="{D546C4F2-BF76-4605-A749-014DFDF3D5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4FF2-18BE-4204-939F-98836B933F42}">
      <dsp:nvSpPr>
        <dsp:cNvPr id="0" name=""/>
        <dsp:cNvSpPr/>
      </dsp:nvSpPr>
      <dsp:spPr>
        <a:xfrm>
          <a:off x="0" y="0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Esperienza educativa estiva</a:t>
          </a:r>
        </a:p>
      </dsp:txBody>
      <dsp:txXfrm>
        <a:off x="26377" y="26377"/>
        <a:ext cx="4723000" cy="847812"/>
      </dsp:txXfrm>
    </dsp:sp>
    <dsp:sp modelId="{7C475415-4461-4FDC-8709-F422CC0CCECE}">
      <dsp:nvSpPr>
        <dsp:cNvPr id="0" name=""/>
        <dsp:cNvSpPr/>
      </dsp:nvSpPr>
      <dsp:spPr>
        <a:xfrm>
          <a:off x="483311" y="1064305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Percorso di crescita personale e relazionale</a:t>
          </a:r>
        </a:p>
      </dsp:txBody>
      <dsp:txXfrm>
        <a:off x="509688" y="1090682"/>
        <a:ext cx="4649446" cy="847812"/>
      </dsp:txXfrm>
    </dsp:sp>
    <dsp:sp modelId="{54770A7E-1278-4117-A706-B4E141CECBBC}">
      <dsp:nvSpPr>
        <dsp:cNvPr id="0" name=""/>
        <dsp:cNvSpPr/>
      </dsp:nvSpPr>
      <dsp:spPr>
        <a:xfrm>
          <a:off x="959408" y="2128610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Centralità del bambino</a:t>
          </a:r>
        </a:p>
      </dsp:txBody>
      <dsp:txXfrm>
        <a:off x="985785" y="2154987"/>
        <a:ext cx="4656660" cy="847812"/>
      </dsp:txXfrm>
    </dsp:sp>
    <dsp:sp modelId="{9AC79389-FC6E-4EB5-BAFF-1F2BD1432975}">
      <dsp:nvSpPr>
        <dsp:cNvPr id="0" name=""/>
        <dsp:cNvSpPr/>
      </dsp:nvSpPr>
      <dsp:spPr>
        <a:xfrm>
          <a:off x="1442720" y="3192915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Fantasia + realtà = sviluppo autentico</a:t>
          </a:r>
        </a:p>
      </dsp:txBody>
      <dsp:txXfrm>
        <a:off x="1469097" y="3219292"/>
        <a:ext cx="4649446" cy="847812"/>
      </dsp:txXfrm>
    </dsp:sp>
    <dsp:sp modelId="{55BB91B3-8877-481A-8895-428E09221008}">
      <dsp:nvSpPr>
        <dsp:cNvPr id="0" name=""/>
        <dsp:cNvSpPr/>
      </dsp:nvSpPr>
      <dsp:spPr>
        <a:xfrm>
          <a:off x="5185512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317220" y="689751"/>
        <a:ext cx="321951" cy="440489"/>
      </dsp:txXfrm>
    </dsp:sp>
    <dsp:sp modelId="{3C31EDD4-3E52-4CEA-8C24-FB5666BE45F2}">
      <dsp:nvSpPr>
        <dsp:cNvPr id="0" name=""/>
        <dsp:cNvSpPr/>
      </dsp:nvSpPr>
      <dsp:spPr>
        <a:xfrm>
          <a:off x="566882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00531" y="1754057"/>
        <a:ext cx="321951" cy="440489"/>
      </dsp:txXfrm>
    </dsp:sp>
    <dsp:sp modelId="{1D14E0A4-8057-46FA-A197-48BAD1BB2F00}">
      <dsp:nvSpPr>
        <dsp:cNvPr id="0" name=""/>
        <dsp:cNvSpPr/>
      </dsp:nvSpPr>
      <dsp:spPr>
        <a:xfrm>
          <a:off x="614492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76628" y="2818362"/>
        <a:ext cx="321951" cy="44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83E92-4D90-4A6F-99F9-2DE9AE683AD8}">
      <dsp:nvSpPr>
        <dsp:cNvPr id="0" name=""/>
        <dsp:cNvSpPr/>
      </dsp:nvSpPr>
      <dsp:spPr>
        <a:xfrm>
          <a:off x="0" y="581478"/>
          <a:ext cx="2254250" cy="1352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Identità e autonomia</a:t>
          </a:r>
        </a:p>
      </dsp:txBody>
      <dsp:txXfrm>
        <a:off x="0" y="581478"/>
        <a:ext cx="2254250" cy="1352550"/>
      </dsp:txXfrm>
    </dsp:sp>
    <dsp:sp modelId="{FD7EF525-E688-4A34-AF87-05DFBA83F9E0}">
      <dsp:nvSpPr>
        <dsp:cNvPr id="0" name=""/>
        <dsp:cNvSpPr/>
      </dsp:nvSpPr>
      <dsp:spPr>
        <a:xfrm>
          <a:off x="2479675" y="581478"/>
          <a:ext cx="2254250" cy="1352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Relazioni e collaborazione</a:t>
          </a:r>
        </a:p>
      </dsp:txBody>
      <dsp:txXfrm>
        <a:off x="2479675" y="581478"/>
        <a:ext cx="2254250" cy="1352550"/>
      </dsp:txXfrm>
    </dsp:sp>
    <dsp:sp modelId="{C1028F70-5131-49F9-B1E1-C1063B5E12FF}">
      <dsp:nvSpPr>
        <dsp:cNvPr id="0" name=""/>
        <dsp:cNvSpPr/>
      </dsp:nvSpPr>
      <dsp:spPr>
        <a:xfrm>
          <a:off x="4959349" y="581478"/>
          <a:ext cx="2254250" cy="1352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Responsabilità e scelte</a:t>
          </a:r>
        </a:p>
      </dsp:txBody>
      <dsp:txXfrm>
        <a:off x="4959349" y="581478"/>
        <a:ext cx="2254250" cy="1352550"/>
      </dsp:txXfrm>
    </dsp:sp>
    <dsp:sp modelId="{E6B42A73-F8D9-45C9-A8C1-D5D367530471}">
      <dsp:nvSpPr>
        <dsp:cNvPr id="0" name=""/>
        <dsp:cNvSpPr/>
      </dsp:nvSpPr>
      <dsp:spPr>
        <a:xfrm>
          <a:off x="1239837" y="2159453"/>
          <a:ext cx="2254250" cy="1352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Spiritualità e natura</a:t>
          </a:r>
        </a:p>
      </dsp:txBody>
      <dsp:txXfrm>
        <a:off x="1239837" y="2159453"/>
        <a:ext cx="2254250" cy="1352550"/>
      </dsp:txXfrm>
    </dsp:sp>
    <dsp:sp modelId="{D546C4F2-BF76-4605-A749-014DFDF3D599}">
      <dsp:nvSpPr>
        <dsp:cNvPr id="0" name=""/>
        <dsp:cNvSpPr/>
      </dsp:nvSpPr>
      <dsp:spPr>
        <a:xfrm>
          <a:off x="3719512" y="2159453"/>
          <a:ext cx="2254250" cy="1352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Creatività e immaginazione</a:t>
          </a:r>
        </a:p>
      </dsp:txBody>
      <dsp:txXfrm>
        <a:off x="3719512" y="2159453"/>
        <a:ext cx="2254250" cy="135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49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00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4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’auto giocattolo blu vintage con un cuore a uncinetto legato al tetto">
            <a:extLst>
              <a:ext uri="{FF2B5EF4-FFF2-40B4-BE49-F238E27FC236}">
                <a16:creationId xmlns:a16="http://schemas.microsoft.com/office/drawing/2014/main" id="{91CB3E55-8DB7-BB40-07CB-B7FE044E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302" b="-1"/>
          <a:stretch>
            <a:fillRect/>
          </a:stretch>
        </p:blipFill>
        <p:spPr>
          <a:xfrm>
            <a:off x="3023419" y="-1"/>
            <a:ext cx="6120581" cy="704973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609600"/>
            <a:ext cx="4852219" cy="132080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CRE 2026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6065"/>
            <a:ext cx="5737123" cy="5161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2400" b="1" dirty="0" err="1">
                <a:solidFill>
                  <a:schemeClr val="accent1">
                    <a:lumMod val="50000"/>
                  </a:schemeClr>
                </a:solidFill>
              </a:rPr>
              <a:t>Sogno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 di LEGNO e Cuore di UOMO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b="1" dirty="0" err="1"/>
              <a:t>Viaggio</a:t>
            </a:r>
            <a:r>
              <a:rPr b="1" dirty="0"/>
              <a:t> </a:t>
            </a:r>
            <a:r>
              <a:rPr b="1" dirty="0" err="1"/>
              <a:t>educativo</a:t>
            </a:r>
            <a:r>
              <a:rPr b="1" dirty="0"/>
              <a:t> </a:t>
            </a:r>
            <a:r>
              <a:rPr b="1" dirty="0" err="1"/>
              <a:t>fra</a:t>
            </a:r>
            <a:r>
              <a:rPr b="1" dirty="0"/>
              <a:t> fantasia e </a:t>
            </a:r>
            <a:r>
              <a:rPr b="1" dirty="0" err="1"/>
              <a:t>realtà</a:t>
            </a:r>
            <a:endParaRPr b="1" dirty="0"/>
          </a:p>
          <a:p>
            <a:endParaRPr b="1" dirty="0"/>
          </a:p>
          <a:p>
            <a:pPr marL="0" indent="0">
              <a:buNone/>
            </a:pPr>
            <a:r>
              <a:rPr b="1" dirty="0"/>
              <a:t>“E </a:t>
            </a:r>
            <a:r>
              <a:rPr b="1" dirty="0" err="1"/>
              <a:t>tu</a:t>
            </a:r>
            <a:r>
              <a:rPr b="1" dirty="0"/>
              <a:t> sei pronto a fare il TUO VIAGGIO?”</a:t>
            </a: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Settimana 5 (27–31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9588"/>
            <a:ext cx="7811730" cy="4551776"/>
          </a:xfrm>
        </p:spPr>
        <p:txBody>
          <a:bodyPr>
            <a:normAutofit/>
          </a:bodyPr>
          <a:lstStyle/>
          <a:p>
            <a:r>
              <a:rPr sz="2000" b="1" dirty="0"/>
              <a:t>Tema: </a:t>
            </a:r>
            <a:r>
              <a:rPr sz="2000" b="1" dirty="0" err="1"/>
              <a:t>Diventare</a:t>
            </a:r>
            <a:r>
              <a:rPr sz="2000" b="1" dirty="0"/>
              <a:t> </a:t>
            </a:r>
            <a:r>
              <a:rPr sz="2000" b="1" dirty="0" err="1"/>
              <a:t>veri</a:t>
            </a:r>
            <a:endParaRPr sz="2000" b="1" dirty="0"/>
          </a:p>
          <a:p>
            <a:pPr marL="0" indent="0">
              <a:buNone/>
            </a:pPr>
            <a:r>
              <a:rPr sz="2000" b="1" dirty="0" err="1"/>
              <a:t>Attività</a:t>
            </a:r>
            <a:r>
              <a:rPr sz="2000" b="1" dirty="0"/>
              <a:t>:</a:t>
            </a:r>
          </a:p>
          <a:p>
            <a:r>
              <a:rPr sz="2000" b="1" dirty="0"/>
              <a:t>Piscina</a:t>
            </a:r>
          </a:p>
          <a:p>
            <a:r>
              <a:rPr sz="2000" b="1" dirty="0"/>
              <a:t>Laboratorio </a:t>
            </a:r>
            <a:r>
              <a:rPr sz="2000" b="1" dirty="0" err="1"/>
              <a:t>sogni</a:t>
            </a:r>
            <a:endParaRPr sz="2000" b="1" dirty="0"/>
          </a:p>
          <a:p>
            <a:r>
              <a:rPr sz="2000" b="1" dirty="0"/>
              <a:t>Teatro</a:t>
            </a:r>
            <a:r>
              <a:rPr lang="it-IT" sz="2000" b="1" dirty="0"/>
              <a:t> con esperto</a:t>
            </a:r>
            <a:endParaRPr sz="2000" b="1" dirty="0"/>
          </a:p>
          <a:p>
            <a:r>
              <a:rPr sz="2000" b="1" dirty="0">
                <a:highlight>
                  <a:srgbClr val="FFFF00"/>
                </a:highlight>
              </a:rPr>
              <a:t>Caccia al </a:t>
            </a:r>
            <a:r>
              <a:rPr sz="2000" b="1" dirty="0" err="1">
                <a:highlight>
                  <a:srgbClr val="FFFF00"/>
                </a:highlight>
              </a:rPr>
              <a:t>tesoro</a:t>
            </a:r>
            <a:r>
              <a:rPr lang="it-IT" sz="2000" b="1" dirty="0">
                <a:highlight>
                  <a:srgbClr val="FFFF00"/>
                </a:highlight>
              </a:rPr>
              <a:t> PARCO CARRARA</a:t>
            </a:r>
            <a:endParaRPr sz="2000" b="1" dirty="0">
              <a:highlight>
                <a:srgbClr val="FFFF00"/>
              </a:highlight>
            </a:endParaRPr>
          </a:p>
          <a:p>
            <a:r>
              <a:rPr sz="2000" b="1" dirty="0"/>
              <a:t>Festa finale con </a:t>
            </a:r>
            <a:r>
              <a:rPr sz="2000" b="1" dirty="0" err="1"/>
              <a:t>mostra</a:t>
            </a:r>
            <a:endParaRPr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dirty="0" err="1"/>
              <a:t>Conclusione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r>
              <a:rPr sz="3600" b="1" dirty="0" err="1"/>
              <a:t>Diventare</a:t>
            </a:r>
            <a:r>
              <a:rPr sz="3600" b="1" dirty="0"/>
              <a:t> '</a:t>
            </a:r>
            <a:r>
              <a:rPr sz="3600" b="1" dirty="0" err="1"/>
              <a:t>veri</a:t>
            </a:r>
            <a:r>
              <a:rPr sz="3600" b="1" dirty="0"/>
              <a:t>'</a:t>
            </a:r>
          </a:p>
          <a:p>
            <a:r>
              <a:rPr sz="3600" b="1" dirty="0" err="1"/>
              <a:t>Unire</a:t>
            </a:r>
            <a:r>
              <a:rPr sz="3600" b="1" dirty="0"/>
              <a:t> </a:t>
            </a:r>
            <a:r>
              <a:rPr sz="3600" b="1" dirty="0" err="1"/>
              <a:t>sogno</a:t>
            </a:r>
            <a:r>
              <a:rPr sz="3600" b="1" dirty="0"/>
              <a:t> e </a:t>
            </a:r>
            <a:r>
              <a:rPr sz="3600" b="1" dirty="0" err="1"/>
              <a:t>realtà</a:t>
            </a:r>
            <a:endParaRPr sz="3600" b="1" dirty="0"/>
          </a:p>
          <a:p>
            <a:r>
              <a:rPr sz="3600" b="1" dirty="0" err="1"/>
              <a:t>Crescere</a:t>
            </a:r>
            <a:r>
              <a:rPr sz="3600" b="1" dirty="0"/>
              <a:t> come </a:t>
            </a:r>
            <a:r>
              <a:rPr sz="3600" b="1" dirty="0" err="1"/>
              <a:t>persone</a:t>
            </a:r>
            <a:endParaRPr sz="3600" b="1" dirty="0"/>
          </a:p>
          <a:p>
            <a:r>
              <a:rPr sz="3600" b="1" dirty="0" err="1"/>
              <a:t>Esperienza</a:t>
            </a:r>
            <a:r>
              <a:rPr sz="3600" b="1" dirty="0"/>
              <a:t> </a:t>
            </a:r>
            <a:r>
              <a:rPr sz="3600" b="1" dirty="0" err="1"/>
              <a:t>significativa</a:t>
            </a:r>
            <a:endParaRPr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9C5B1-73F3-1BDA-483E-7A65FCBF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highlight>
                  <a:srgbClr val="FFFF00"/>
                </a:highlight>
              </a:rPr>
              <a:t>     NOVITA’!!!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610D6C-9993-493E-BD60-C2133BC6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6" y="1696066"/>
            <a:ext cx="7728154" cy="4552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/>
              <a:t>I bambini vengono accolti come piccoli protagonisti: all’inizio ricevono la Tessera del CRE 2026, che li accompagnerà per tutto il percorso</a:t>
            </a:r>
          </a:p>
        </p:txBody>
      </p:sp>
    </p:spTree>
    <p:extLst>
      <p:ext uri="{BB962C8B-B14F-4D97-AF65-F5344CB8AC3E}">
        <p14:creationId xmlns:p14="http://schemas.microsoft.com/office/powerpoint/2010/main" val="364349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940313F-82F9-0812-203B-29B8B4BDC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1" y="1246323"/>
            <a:ext cx="7455945" cy="43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dirty="0"/>
              <a:t>Premessa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C1BFBD-072D-01EF-6F6A-A31DFF98E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60557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t>Obiettivi Educativi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428488-F6B1-CF13-D363-D5A0E8803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36963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t>Struttura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 algn="ctr"/>
            <a:r>
              <a:rPr sz="3200" b="1" dirty="0"/>
              <a:t>5 </a:t>
            </a:r>
            <a:r>
              <a:rPr sz="3200" b="1" dirty="0" err="1"/>
              <a:t>settimane</a:t>
            </a:r>
            <a:endParaRPr sz="3200" b="1" dirty="0"/>
          </a:p>
          <a:p>
            <a:pPr algn="ctr"/>
            <a:r>
              <a:rPr sz="3200" b="1" dirty="0"/>
              <a:t>Infanzia + </a:t>
            </a:r>
            <a:r>
              <a:rPr sz="3200" b="1" dirty="0" err="1"/>
              <a:t>primaria</a:t>
            </a:r>
            <a:r>
              <a:rPr sz="3200" b="1" dirty="0"/>
              <a:t> (1ª-2ª)</a:t>
            </a:r>
          </a:p>
          <a:p>
            <a:pPr algn="ctr"/>
            <a:r>
              <a:rPr sz="3200" b="1" dirty="0"/>
              <a:t>Lun-Ven 8.00-18.00</a:t>
            </a:r>
          </a:p>
          <a:p>
            <a:pPr algn="ctr"/>
            <a:r>
              <a:rPr sz="3200" b="1" dirty="0"/>
              <a:t>Piscina + gite + </a:t>
            </a:r>
            <a:r>
              <a:rPr sz="3200" b="1" dirty="0" err="1"/>
              <a:t>laboratori</a:t>
            </a:r>
            <a:r>
              <a:rPr sz="3200" b="1" dirty="0"/>
              <a:t> + </a:t>
            </a:r>
            <a:r>
              <a:rPr sz="3200" b="1" dirty="0" err="1"/>
              <a:t>teatro</a:t>
            </a:r>
            <a:endParaRPr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t>Settimana 1 (1–3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 algn="ctr"/>
            <a:r>
              <a:rPr sz="2400" b="1" dirty="0"/>
              <a:t>Tema: </a:t>
            </a:r>
            <a:r>
              <a:rPr sz="2400" b="1" dirty="0" err="1"/>
              <a:t>Identità</a:t>
            </a:r>
            <a:r>
              <a:rPr sz="2400" b="1" dirty="0"/>
              <a:t> e fiducia</a:t>
            </a:r>
            <a:endParaRPr lang="it-IT" sz="2400" b="1" dirty="0"/>
          </a:p>
          <a:p>
            <a:pPr marL="0" indent="0">
              <a:buNone/>
            </a:pPr>
            <a:r>
              <a:rPr sz="2400" b="1" dirty="0" err="1"/>
              <a:t>Attività</a:t>
            </a:r>
            <a:r>
              <a:rPr sz="2400" b="1" dirty="0"/>
              <a:t>:</a:t>
            </a:r>
          </a:p>
          <a:p>
            <a:r>
              <a:rPr sz="2400" b="1" dirty="0" err="1"/>
              <a:t>Accoglienza</a:t>
            </a:r>
            <a:r>
              <a:rPr sz="2400" b="1" dirty="0"/>
              <a:t> e </a:t>
            </a:r>
            <a:r>
              <a:rPr sz="2400" b="1" dirty="0" err="1"/>
              <a:t>canti</a:t>
            </a:r>
            <a:endParaRPr sz="2400" b="1" dirty="0"/>
          </a:p>
          <a:p>
            <a:r>
              <a:rPr sz="2400" b="1" dirty="0"/>
              <a:t>Laboratorio </a:t>
            </a:r>
            <a:r>
              <a:rPr sz="2400" b="1" dirty="0" err="1"/>
              <a:t>burattino</a:t>
            </a:r>
            <a:endParaRPr sz="2400" b="1" dirty="0"/>
          </a:p>
          <a:p>
            <a:r>
              <a:rPr sz="2400" b="1" dirty="0" err="1"/>
              <a:t>Percorso</a:t>
            </a:r>
            <a:r>
              <a:rPr sz="2400" b="1" dirty="0"/>
              <a:t> </a:t>
            </a:r>
            <a:r>
              <a:rPr sz="2400" b="1" dirty="0" err="1"/>
              <a:t>sensoriale</a:t>
            </a:r>
            <a:r>
              <a:rPr sz="2400" b="1" dirty="0"/>
              <a:t> </a:t>
            </a:r>
            <a:r>
              <a:rPr sz="2400" b="1" dirty="0" err="1"/>
              <a:t>coraggio</a:t>
            </a:r>
            <a:endParaRPr sz="2400" b="1" dirty="0"/>
          </a:p>
          <a:p>
            <a:r>
              <a:rPr sz="2400" b="1" dirty="0" err="1"/>
              <a:t>Letture</a:t>
            </a:r>
            <a:r>
              <a:rPr sz="2400" b="1" dirty="0"/>
              <a:t> animate</a:t>
            </a:r>
          </a:p>
          <a:p>
            <a:r>
              <a:rPr sz="2400" b="1" dirty="0" err="1"/>
              <a:t>Gemellaggio</a:t>
            </a:r>
            <a:r>
              <a:rPr sz="2400" b="1" dirty="0"/>
              <a:t> oratorio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t>Settimana 2 (6–10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r>
              <a:rPr b="1" dirty="0"/>
              <a:t>Tema: </a:t>
            </a:r>
            <a:r>
              <a:rPr b="1" dirty="0" err="1"/>
              <a:t>Scelte</a:t>
            </a:r>
            <a:r>
              <a:rPr b="1" dirty="0"/>
              <a:t> e </a:t>
            </a:r>
            <a:r>
              <a:rPr b="1" dirty="0" err="1"/>
              <a:t>verità</a:t>
            </a:r>
            <a:endParaRPr b="1" dirty="0"/>
          </a:p>
          <a:p>
            <a:pPr marL="0" indent="0">
              <a:buNone/>
            </a:pPr>
            <a:r>
              <a:rPr b="1" dirty="0" err="1"/>
              <a:t>Attività</a:t>
            </a:r>
            <a:r>
              <a:rPr b="1" dirty="0"/>
              <a:t>:</a:t>
            </a:r>
          </a:p>
          <a:p>
            <a:r>
              <a:rPr b="1" dirty="0"/>
              <a:t>Piscina</a:t>
            </a:r>
          </a:p>
          <a:p>
            <a:r>
              <a:rPr b="1" dirty="0"/>
              <a:t>Gioco </a:t>
            </a:r>
            <a:r>
              <a:rPr b="1" dirty="0" err="1"/>
              <a:t>ruolo</a:t>
            </a:r>
            <a:r>
              <a:rPr b="1" dirty="0"/>
              <a:t> Gatto e Volpe</a:t>
            </a:r>
          </a:p>
          <a:p>
            <a:r>
              <a:rPr b="1" dirty="0">
                <a:highlight>
                  <a:srgbClr val="FFFF00"/>
                </a:highlight>
              </a:rPr>
              <a:t>Teatro con </a:t>
            </a:r>
            <a:r>
              <a:rPr b="1" dirty="0" err="1">
                <a:highlight>
                  <a:srgbClr val="FFFF00"/>
                </a:highlight>
              </a:rPr>
              <a:t>esperto</a:t>
            </a:r>
            <a:endParaRPr b="1" dirty="0">
              <a:highlight>
                <a:srgbClr val="FFFF00"/>
              </a:highlight>
            </a:endParaRPr>
          </a:p>
          <a:p>
            <a:r>
              <a:rPr b="1" dirty="0"/>
              <a:t>Caccia al </a:t>
            </a:r>
            <a:r>
              <a:rPr b="1" dirty="0" err="1"/>
              <a:t>tesoro</a:t>
            </a:r>
            <a:endParaRPr b="1" dirty="0"/>
          </a:p>
          <a:p>
            <a:r>
              <a:rPr b="1" dirty="0">
                <a:highlight>
                  <a:srgbClr val="FFFF00"/>
                </a:highlight>
              </a:rPr>
              <a:t>Gita Val Vertova</a:t>
            </a:r>
          </a:p>
          <a:p>
            <a:r>
              <a:rPr b="1" dirty="0"/>
              <a:t>Albero </a:t>
            </a:r>
            <a:r>
              <a:rPr b="1" dirty="0" err="1"/>
              <a:t>dei</a:t>
            </a:r>
            <a:r>
              <a:rPr b="1" dirty="0"/>
              <a:t> </a:t>
            </a:r>
            <a:r>
              <a:rPr b="1" dirty="0" err="1"/>
              <a:t>desideri</a:t>
            </a:r>
            <a:endParaRPr b="1" dirty="0"/>
          </a:p>
          <a:p>
            <a:r>
              <a:rPr b="1" dirty="0">
                <a:highlight>
                  <a:srgbClr val="FFFF00"/>
                </a:highlight>
              </a:rPr>
              <a:t>Pizza party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t>Settimana 3 (13–17 luglio)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1592827"/>
            <a:ext cx="6447501" cy="444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/>
              <a:t>Tema: </a:t>
            </a:r>
            <a:r>
              <a:rPr b="1" dirty="0" err="1"/>
              <a:t>Regole</a:t>
            </a:r>
            <a:r>
              <a:rPr b="1" dirty="0"/>
              <a:t> e </a:t>
            </a:r>
            <a:r>
              <a:rPr b="1" dirty="0" err="1"/>
              <a:t>libertà</a:t>
            </a:r>
            <a:endParaRPr b="1" dirty="0"/>
          </a:p>
          <a:p>
            <a:pPr marL="0" indent="0">
              <a:buNone/>
            </a:pPr>
            <a:r>
              <a:rPr b="1" dirty="0" err="1"/>
              <a:t>Attività</a:t>
            </a:r>
            <a:r>
              <a:rPr b="1" dirty="0"/>
              <a:t>:</a:t>
            </a:r>
          </a:p>
          <a:p>
            <a:r>
              <a:rPr b="1" dirty="0"/>
              <a:t>Piscina</a:t>
            </a:r>
          </a:p>
          <a:p>
            <a:r>
              <a:rPr b="1" dirty="0"/>
              <a:t>Luna park </a:t>
            </a:r>
            <a:r>
              <a:rPr b="1" dirty="0" err="1"/>
              <a:t>educativo</a:t>
            </a:r>
            <a:endParaRPr b="1" dirty="0"/>
          </a:p>
          <a:p>
            <a:r>
              <a:rPr b="1" dirty="0"/>
              <a:t>Teatro</a:t>
            </a:r>
            <a:r>
              <a:rPr lang="it-IT" b="1" dirty="0"/>
              <a:t> con esperto</a:t>
            </a:r>
            <a:endParaRPr b="1" dirty="0"/>
          </a:p>
          <a:p>
            <a:r>
              <a:rPr b="1" dirty="0" err="1"/>
              <a:t>Giochi</a:t>
            </a:r>
            <a:r>
              <a:rPr b="1" dirty="0"/>
              <a:t> in </a:t>
            </a:r>
            <a:r>
              <a:rPr b="1" dirty="0" err="1"/>
              <a:t>paese</a:t>
            </a:r>
            <a:endParaRPr b="1" dirty="0"/>
          </a:p>
          <a:p>
            <a:r>
              <a:rPr b="1" dirty="0">
                <a:highlight>
                  <a:srgbClr val="FFFF00"/>
                </a:highlight>
              </a:rPr>
              <a:t>Gita S. </a:t>
            </a:r>
            <a:r>
              <a:rPr b="1" dirty="0" err="1">
                <a:highlight>
                  <a:srgbClr val="FFFF00"/>
                </a:highlight>
              </a:rPr>
              <a:t>Omobono</a:t>
            </a:r>
            <a:endParaRPr b="1" dirty="0">
              <a:highlight>
                <a:srgbClr val="FFFF00"/>
              </a:highlight>
            </a:endParaRPr>
          </a:p>
          <a:p>
            <a:r>
              <a:rPr b="1" dirty="0">
                <a:highlight>
                  <a:srgbClr val="FFFF00"/>
                </a:highlight>
              </a:rPr>
              <a:t>Cinema </a:t>
            </a:r>
            <a:r>
              <a:rPr b="1" dirty="0" err="1">
                <a:highlight>
                  <a:srgbClr val="FFFF00"/>
                </a:highlight>
              </a:rPr>
              <a:t>sferico</a:t>
            </a:r>
            <a:endParaRPr b="1" dirty="0">
              <a:highlight>
                <a:srgbClr val="FFFF00"/>
              </a:highlight>
            </a:endParaRPr>
          </a:p>
          <a:p>
            <a:r>
              <a:rPr b="1" dirty="0"/>
              <a:t>Laboratorio </a:t>
            </a:r>
            <a:r>
              <a:rPr b="1" dirty="0" err="1"/>
              <a:t>verità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dirty="0"/>
              <a:t>Settimana 4 (20–24 </a:t>
            </a:r>
            <a:r>
              <a:rPr dirty="0" err="1"/>
              <a:t>luglio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 algn="ctr"/>
            <a:r>
              <a:rPr b="1" dirty="0"/>
              <a:t>Tema: Paura e </a:t>
            </a:r>
            <a:r>
              <a:rPr b="1" dirty="0" err="1"/>
              <a:t>coraggio</a:t>
            </a:r>
            <a:endParaRPr b="1" dirty="0"/>
          </a:p>
          <a:p>
            <a:pPr algn="ctr"/>
            <a:r>
              <a:rPr b="1" dirty="0" err="1"/>
              <a:t>Attività</a:t>
            </a:r>
            <a:r>
              <a:rPr b="1" dirty="0"/>
              <a:t>:</a:t>
            </a:r>
          </a:p>
          <a:p>
            <a:pPr algn="ctr"/>
            <a:r>
              <a:rPr b="1" dirty="0"/>
              <a:t>Piscina</a:t>
            </a:r>
          </a:p>
          <a:p>
            <a:pPr algn="ctr"/>
            <a:r>
              <a:rPr b="1" dirty="0" err="1"/>
              <a:t>Drammatizzazione</a:t>
            </a:r>
            <a:r>
              <a:rPr b="1" dirty="0"/>
              <a:t> </a:t>
            </a:r>
            <a:r>
              <a:rPr b="1" dirty="0" err="1"/>
              <a:t>balena</a:t>
            </a:r>
            <a:endParaRPr b="1" dirty="0"/>
          </a:p>
          <a:p>
            <a:pPr algn="ctr"/>
            <a:r>
              <a:rPr b="1" dirty="0"/>
              <a:t>Teatro</a:t>
            </a:r>
            <a:r>
              <a:rPr lang="it-IT" b="1" dirty="0"/>
              <a:t> con esperto</a:t>
            </a:r>
            <a:endParaRPr b="1" dirty="0"/>
          </a:p>
          <a:p>
            <a:pPr algn="ctr"/>
            <a:r>
              <a:rPr b="1" dirty="0"/>
              <a:t>Stanza </a:t>
            </a:r>
            <a:r>
              <a:rPr b="1" dirty="0" err="1"/>
              <a:t>sensoriale</a:t>
            </a:r>
            <a:r>
              <a:rPr b="1" dirty="0"/>
              <a:t> </a:t>
            </a:r>
            <a:r>
              <a:rPr b="1" dirty="0" err="1"/>
              <a:t>buio</a:t>
            </a:r>
            <a:endParaRPr b="1" dirty="0"/>
          </a:p>
          <a:p>
            <a:pPr algn="ctr"/>
            <a:r>
              <a:rPr b="1" dirty="0">
                <a:highlight>
                  <a:srgbClr val="FFFF00"/>
                </a:highlight>
              </a:rPr>
              <a:t>Gita EDU.CA</a:t>
            </a:r>
          </a:p>
          <a:p>
            <a:pPr algn="ctr"/>
            <a:r>
              <a:rPr b="1" dirty="0" err="1"/>
              <a:t>Percorso</a:t>
            </a:r>
            <a:r>
              <a:rPr b="1" dirty="0"/>
              <a:t> fiducia</a:t>
            </a:r>
          </a:p>
          <a:p>
            <a:pPr algn="ctr"/>
            <a:r>
              <a:rPr b="1" dirty="0"/>
              <a:t>Serata </a:t>
            </a:r>
            <a:r>
              <a:rPr b="1" dirty="0" err="1"/>
              <a:t>lettura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54</TotalTime>
  <Words>266</Words>
  <Application>Microsoft Office PowerPoint</Application>
  <PresentationFormat>Presentazione su schermo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Sfaccettatura</vt:lpstr>
      <vt:lpstr>CRE 2026 </vt:lpstr>
      <vt:lpstr>Presentazione standard di PowerPoint</vt:lpstr>
      <vt:lpstr>Premessa</vt:lpstr>
      <vt:lpstr>Obiettivi Educativi</vt:lpstr>
      <vt:lpstr>Struttura</vt:lpstr>
      <vt:lpstr>Settimana 1 (1–3 luglio)</vt:lpstr>
      <vt:lpstr>Settimana 2 (6–10 luglio)</vt:lpstr>
      <vt:lpstr>Settimana 3 (13–17 luglio)</vt:lpstr>
      <vt:lpstr>Settimana 4 (20–24 luglio)</vt:lpstr>
      <vt:lpstr>Settimana 5 (27–31 luglio)</vt:lpstr>
      <vt:lpstr>Conclusione</vt:lpstr>
      <vt:lpstr>     NOVITA’!!!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Coordinatore</dc:creator>
  <cp:keywords/>
  <dc:description>generated using python-pptx</dc:description>
  <cp:lastModifiedBy>Scuola Infanzia Cavalli</cp:lastModifiedBy>
  <cp:revision>6</cp:revision>
  <cp:lastPrinted>2026-03-31T09:19:01Z</cp:lastPrinted>
  <dcterms:created xsi:type="dcterms:W3CDTF">2013-01-27T09:14:16Z</dcterms:created>
  <dcterms:modified xsi:type="dcterms:W3CDTF">2026-03-31T09:22:03Z</dcterms:modified>
  <cp:category/>
</cp:coreProperties>
</file>